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2"/>
    <p:restoredTop sz="94553"/>
  </p:normalViewPr>
  <p:slideViewPr>
    <p:cSldViewPr snapToGrid="0">
      <p:cViewPr varScale="1">
        <p:scale>
          <a:sx n="104" d="100"/>
          <a:sy n="104" d="100"/>
        </p:scale>
        <p:origin x="4456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Jan. 31 – Feb. 4,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2828299038"/>
              </p:ext>
            </p:extLst>
          </p:nvPr>
        </p:nvGraphicFramePr>
        <p:xfrm>
          <a:off x="266700" y="1353538"/>
          <a:ext cx="3458675" cy="188680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3033420709"/>
              </p:ext>
            </p:extLst>
          </p:nvPr>
        </p:nvGraphicFramePr>
        <p:xfrm>
          <a:off x="255031" y="3401393"/>
          <a:ext cx="3458675" cy="23567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(ox, fox, box, hen, red, fed)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5.4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Middle sounds test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Lesson 19A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266446389"/>
              </p:ext>
            </p:extLst>
          </p:nvPr>
        </p:nvGraphicFramePr>
        <p:xfrm>
          <a:off x="3803200" y="3293912"/>
          <a:ext cx="3676650" cy="32876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247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536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Don’t forget you can order yearbooks online.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O</a:t>
                      </a:r>
                      <a:r>
                        <a:rPr lang="en-US" sz="1400" b="0" i="0" u="none" strike="noStrike" noProof="0" dirty="0"/>
                        <a:t>u</a:t>
                      </a:r>
                      <a:r>
                        <a:rPr lang="en" sz="1400" b="0" i="0" u="none" strike="noStrike" noProof="0" dirty="0"/>
                        <a:t>r new Phonics program starts promptly at 7:45 a.m. everyday, so be sure your child is here before 7:30 a.m. We don’t want them to miss a minute of learning!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36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536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235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849843910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34" name="Picture 10" descr="Cute Snowman Wearing A Star Hat, Snowman Clipart, Hat, Long Nose PNG  Transparent Clipart Image and PSD File for Free Download">
            <a:extLst>
              <a:ext uri="{FF2B5EF4-FFF2-40B4-BE49-F238E27FC236}">
                <a16:creationId xmlns:a16="http://schemas.microsoft.com/office/drawing/2014/main" id="{4081C6FE-A17B-3F4A-9F30-566EF2C1A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617" y="5448826"/>
            <a:ext cx="613263" cy="56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5  Week 4:   I Can Do It!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947818517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Qq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and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Xx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en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4241132705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does it mean to try hard?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497734298"/>
              </p:ext>
            </p:extLst>
          </p:nvPr>
        </p:nvGraphicFramePr>
        <p:xfrm>
          <a:off x="224238" y="3704049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Have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Some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Six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we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3549768477"/>
              </p:ext>
            </p:extLst>
          </p:nvPr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Practice, Proud, Success 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disability, hero, respectful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Emmanuel’s Dream and Everyone Can Learn to Ride a Bicycle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729369748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ox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fox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box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hen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red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fed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Perseverance 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5027</TotalTime>
  <Words>359</Words>
  <Application>Microsoft Macintosh PowerPoint</Application>
  <PresentationFormat>Custom</PresentationFormat>
  <Paragraphs>87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Wingdings</vt:lpstr>
      <vt:lpstr>Impact</vt:lpstr>
      <vt:lpstr>Roboto Mono</vt:lpstr>
      <vt:lpstr>Oswald</vt:lpstr>
      <vt:lpstr>Comfortaa</vt:lpstr>
      <vt:lpstr>Simple Light</vt:lpstr>
      <vt:lpstr>We are SUPERheroes! Students Using their Powers to Engage in Reading!</vt:lpstr>
      <vt:lpstr>Module 5  Week 4:   I Can Do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869</cp:revision>
  <cp:lastPrinted>2022-01-25T17:43:11Z</cp:lastPrinted>
  <dcterms:modified xsi:type="dcterms:W3CDTF">2022-01-25T17:54:50Z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